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81" r:id="rId3"/>
    <p:sldId id="257" r:id="rId4"/>
    <p:sldId id="267" r:id="rId5"/>
    <p:sldId id="258" r:id="rId6"/>
    <p:sldId id="277" r:id="rId7"/>
    <p:sldId id="276" r:id="rId8"/>
    <p:sldId id="282" r:id="rId9"/>
    <p:sldId id="283" r:id="rId10"/>
    <p:sldId id="284" r:id="rId11"/>
    <p:sldId id="278" r:id="rId12"/>
    <p:sldId id="279" r:id="rId13"/>
    <p:sldId id="271" r:id="rId14"/>
    <p:sldId id="272" r:id="rId15"/>
    <p:sldId id="274" r:id="rId16"/>
    <p:sldId id="262" r:id="rId1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8" autoAdjust="0"/>
    <p:restoredTop sz="9467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4462-8022-4E8B-AC6A-0BDA34226860}" type="datetimeFigureOut">
              <a:rPr lang="cs-CZ" smtClean="0"/>
              <a:pPr/>
              <a:t>20.3.2017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3E44-6C76-4B42-A636-306D33B817B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4462-8022-4E8B-AC6A-0BDA34226860}" type="datetimeFigureOut">
              <a:rPr lang="cs-CZ" smtClean="0"/>
              <a:pPr/>
              <a:t>20.3.2017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3E44-6C76-4B42-A636-306D33B817B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4462-8022-4E8B-AC6A-0BDA34226860}" type="datetimeFigureOut">
              <a:rPr lang="cs-CZ" smtClean="0"/>
              <a:pPr/>
              <a:t>20.3.2017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3E44-6C76-4B42-A636-306D33B817B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4462-8022-4E8B-AC6A-0BDA34226860}" type="datetimeFigureOut">
              <a:rPr lang="cs-CZ" smtClean="0"/>
              <a:pPr/>
              <a:t>20.3.2017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3E44-6C76-4B42-A636-306D33B817B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4462-8022-4E8B-AC6A-0BDA34226860}" type="datetimeFigureOut">
              <a:rPr lang="cs-CZ" smtClean="0"/>
              <a:pPr/>
              <a:t>20.3.2017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3E44-6C76-4B42-A636-306D33B817B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4462-8022-4E8B-AC6A-0BDA34226860}" type="datetimeFigureOut">
              <a:rPr lang="cs-CZ" smtClean="0"/>
              <a:pPr/>
              <a:t>20.3.2017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3E44-6C76-4B42-A636-306D33B817B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4462-8022-4E8B-AC6A-0BDA34226860}" type="datetimeFigureOut">
              <a:rPr lang="cs-CZ" smtClean="0"/>
              <a:pPr/>
              <a:t>20.3.2017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3E44-6C76-4B42-A636-306D33B817B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4462-8022-4E8B-AC6A-0BDA34226860}" type="datetimeFigureOut">
              <a:rPr lang="cs-CZ" smtClean="0"/>
              <a:pPr/>
              <a:t>20.3.2017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3E44-6C76-4B42-A636-306D33B817B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4462-8022-4E8B-AC6A-0BDA34226860}" type="datetimeFigureOut">
              <a:rPr lang="cs-CZ" smtClean="0"/>
              <a:pPr/>
              <a:t>20.3.2017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3E44-6C76-4B42-A636-306D33B817B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4462-8022-4E8B-AC6A-0BDA34226860}" type="datetimeFigureOut">
              <a:rPr lang="cs-CZ" smtClean="0"/>
              <a:pPr/>
              <a:t>20.3.2017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3E44-6C76-4B42-A636-306D33B817B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Obdélník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B54F4462-8022-4E8B-AC6A-0BDA34226860}" type="datetimeFigureOut">
              <a:rPr lang="cs-CZ" smtClean="0"/>
              <a:pPr/>
              <a:t>20.3.2017</a:t>
            </a:fld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127D3E44-6C76-4B42-A636-306D33B817B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Obdélník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54F4462-8022-4E8B-AC6A-0BDA34226860}" type="datetimeFigureOut">
              <a:rPr lang="cs-CZ" smtClean="0"/>
              <a:pPr/>
              <a:t>20.3.2017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27D3E44-6C76-4B42-A636-306D33B817B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HOSTINNÉ </a:t>
            </a:r>
            <a:br>
              <a:rPr lang="cs-CZ" dirty="0" smtClean="0"/>
            </a:br>
            <a:r>
              <a:rPr lang="cs-CZ" dirty="0" smtClean="0"/>
              <a:t>REVITALIZACE SÍDLIŠTĚ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Návrh  sadových úprav a vybavení mobiliářem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Vytvoření pěkného prostoru pro aktivní a pasivní odpočinek všech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Skloubení mnoha různorodých aktivit a zájmů všech věkových skupin obyvatel sídliště</a:t>
            </a:r>
          </a:p>
          <a:p>
            <a:r>
              <a:rPr lang="cs-CZ" dirty="0" smtClean="0"/>
              <a:t>Oddělení zelených pobytových ploch od parkování a dopravy</a:t>
            </a:r>
          </a:p>
          <a:p>
            <a:r>
              <a:rPr lang="cs-CZ" dirty="0" smtClean="0"/>
              <a:t>Vytvoření reprezentativního prostoru předzahrádek </a:t>
            </a:r>
          </a:p>
          <a:p>
            <a:r>
              <a:rPr lang="cs-CZ" dirty="0" smtClean="0"/>
              <a:t>Vytvoření prvků zeleně s nízkou náročností údržby a možností autoregulace dle přírodních principů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Návrh mobiliáře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Vytvoření odpočinkových míst v zelených plochách pro každý bytový dům</a:t>
            </a:r>
            <a:r>
              <a:rPr lang="cs-CZ" dirty="0" smtClean="0"/>
              <a:t>– doplnění lavičkami a odpadkovými koši</a:t>
            </a:r>
          </a:p>
          <a:p>
            <a:pPr>
              <a:buNone/>
            </a:pPr>
            <a:endParaRPr lang="cs-CZ" dirty="0" smtClean="0"/>
          </a:p>
          <a:p>
            <a:r>
              <a:rPr lang="cs-CZ" dirty="0" smtClean="0"/>
              <a:t>Úprava zpevněných ploch u vchodů a doplnění plochy jednotným mobiliářem – lavice </a:t>
            </a:r>
          </a:p>
          <a:p>
            <a:endParaRPr lang="cs-CZ" dirty="0" smtClean="0"/>
          </a:p>
          <a:p>
            <a:r>
              <a:rPr lang="cs-CZ" dirty="0" smtClean="0"/>
              <a:t>Rekonstrukce vybraných sušáků a klepačů</a:t>
            </a:r>
          </a:p>
          <a:p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Hřiště pro školní děti a rodiče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Úprava a vybavení dětského hřiště v místě stávajícího pískoviště u věžových domů – prostor pro školní děti, prostory pro posezení</a:t>
            </a:r>
          </a:p>
          <a:p>
            <a:endParaRPr lang="cs-CZ" dirty="0" smtClean="0"/>
          </a:p>
          <a:p>
            <a:r>
              <a:rPr lang="cs-CZ" dirty="0" smtClean="0"/>
              <a:t>Doplnění prostoru stojany na kola, koši, lavičkami, branky pro </a:t>
            </a:r>
            <a:r>
              <a:rPr lang="cs-CZ" dirty="0" err="1" smtClean="0"/>
              <a:t>minikopanou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4149080"/>
            <a:ext cx="1740968" cy="202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Dětské hřiště II – prostor F</a:t>
            </a:r>
            <a:br>
              <a:rPr lang="cs-CZ" dirty="0" smtClean="0"/>
            </a:br>
            <a:r>
              <a:rPr lang="cs-CZ" dirty="0" smtClean="0"/>
              <a:t>školní děti – 6-15 let – varianta 1</a:t>
            </a:r>
            <a:endParaRPr lang="cs-CZ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140968"/>
            <a:ext cx="4248472" cy="3175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221088"/>
            <a:ext cx="2735784" cy="212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1988840"/>
            <a:ext cx="1567260" cy="1693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1700808"/>
            <a:ext cx="2146770" cy="166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8104" y="2204864"/>
            <a:ext cx="1323849" cy="150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7393" y="2276872"/>
            <a:ext cx="1822683" cy="121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Dětské hřiště II – prostor F</a:t>
            </a:r>
            <a:br>
              <a:rPr lang="cs-CZ" dirty="0" smtClean="0"/>
            </a:br>
            <a:r>
              <a:rPr lang="cs-CZ" dirty="0" smtClean="0"/>
              <a:t>školní děti – 6-15 let – ´varianta 2</a:t>
            </a:r>
            <a:endParaRPr lang="cs-CZ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15340" y="1946592"/>
            <a:ext cx="7513320" cy="4282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19150" y="1954212"/>
            <a:ext cx="75057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Hřiště pro předškolní děti</a:t>
            </a:r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Vytvoření prostoru pro hru předškolních dětí ve sníženém prostoru mezi domy v JV cípu sídliště</a:t>
            </a:r>
          </a:p>
          <a:p>
            <a:pPr>
              <a:buNone/>
            </a:pPr>
            <a:endParaRPr lang="cs-CZ" dirty="0" smtClean="0"/>
          </a:p>
          <a:p>
            <a:r>
              <a:rPr lang="cs-CZ" dirty="0" smtClean="0"/>
              <a:t>Doplnění lavičkami</a:t>
            </a:r>
          </a:p>
          <a:p>
            <a:r>
              <a:rPr lang="cs-CZ" dirty="0" smtClean="0"/>
              <a:t>Doplnění odpadkovými koši</a:t>
            </a:r>
          </a:p>
          <a:p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Řešené území – širší vztahy</a:t>
            </a:r>
            <a:endParaRPr lang="cs-CZ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0635" y="1774825"/>
            <a:ext cx="6742729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Kácení stromů a keřů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Odstranění stromů a keřů neperspektivních  v místech plánované výstavby komunikací a obnovy inženýrských sítí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Ochrana stromů perspektivních a hodnotných při výstavbě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Kácení a následné výsadby budou prováděny podle etap plánované výstavby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Sadové úpravy – etapizace realizace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67544" y="1124744"/>
          <a:ext cx="7562850" cy="5346700"/>
        </p:xfrm>
        <a:graphic>
          <a:graphicData uri="http://schemas.openxmlformats.org/presentationml/2006/ole">
            <p:oleObj spid="_x0000_s10246" name="PDF" r:id="rId3" imgW="0" imgH="0" progId="">
              <p:embed/>
            </p:oleObj>
          </a:graphicData>
        </a:graphic>
      </p:graphicFrame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Návrh sadových úprav po stavbě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Dosadba stromů do vegetačních pásů oddělující obytnou zónu od komunikací, vytvářející intimní pobytové plochy pro obyvatele</a:t>
            </a:r>
          </a:p>
          <a:p>
            <a:r>
              <a:rPr lang="cs-CZ" dirty="0" smtClean="0"/>
              <a:t>Dosadba vegetačních pásů na místech terénních zlomů pro snadnější údržbu</a:t>
            </a:r>
          </a:p>
          <a:p>
            <a:endParaRPr lang="cs-CZ" dirty="0" smtClean="0"/>
          </a:p>
          <a:p>
            <a:r>
              <a:rPr lang="cs-CZ" dirty="0" smtClean="0"/>
              <a:t>Obnova trávníkových ploch mezi domy a vytvoření hodnotných míst pro pohyb i klidové aktivity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Situační plánek vegetačních úprav</a:t>
            </a:r>
            <a:endParaRPr lang="cs-CZ" dirty="0"/>
          </a:p>
        </p:txBody>
      </p:sp>
      <p:pic>
        <p:nvPicPr>
          <p:cNvPr id="23555" name="Picture 3" descr="D:\PARKY\Hostinné 15\SÍDLIŠTĚ 2015-16\mobiliář\MOBILIÁŘ PREZENTACE 28.11.2016\mob.prezentac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77506"/>
            <a:ext cx="8020467" cy="51918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Dosadba vhodných keřových skupin vyplňující plochy mezi parkovišti</a:t>
            </a:r>
          </a:p>
          <a:p>
            <a:endParaRPr lang="cs-CZ" dirty="0" smtClean="0"/>
          </a:p>
          <a:p>
            <a:r>
              <a:rPr lang="cs-CZ" dirty="0" smtClean="0"/>
              <a:t>Dosadba vhodných a atraktivních keřových skupin do ploch před domy a jejich vstupy - předzahrádky</a:t>
            </a:r>
          </a:p>
          <a:p>
            <a:endParaRPr lang="cs-CZ" dirty="0" smtClean="0"/>
          </a:p>
          <a:p>
            <a:r>
              <a:rPr lang="cs-CZ" dirty="0" smtClean="0"/>
              <a:t>Možnost konzultace při úpravě předzahrádek, prosím o písemnou poznámku a číslo vchodu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2"/>
            <a:ext cx="8229600" cy="331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573016"/>
            <a:ext cx="6635750" cy="2681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149080"/>
            <a:ext cx="7560840" cy="2389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8640"/>
            <a:ext cx="748883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">
  <a:themeElements>
    <a:clrScheme name="Modu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1814</TotalTime>
  <Words>294</Words>
  <Application>Microsoft Office PowerPoint</Application>
  <PresentationFormat>Předvádění na obrazovce (4:3)</PresentationFormat>
  <Paragraphs>51</Paragraphs>
  <Slides>16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8" baseType="lpstr">
      <vt:lpstr>Modul</vt:lpstr>
      <vt:lpstr>PDF</vt:lpstr>
      <vt:lpstr>HOSTINNÉ  REVITALIZACE SÍDLIŠTĚ</vt:lpstr>
      <vt:lpstr>Řešené území – širší vztahy</vt:lpstr>
      <vt:lpstr>Kácení stromů a keřů</vt:lpstr>
      <vt:lpstr>Sadové úpravy – etapizace realizace </vt:lpstr>
      <vt:lpstr>Návrh sadových úprav po stavbě</vt:lpstr>
      <vt:lpstr>Situační plánek vegetačních úprav</vt:lpstr>
      <vt:lpstr>Snímek 7</vt:lpstr>
      <vt:lpstr>Snímek 8</vt:lpstr>
      <vt:lpstr>Snímek 9</vt:lpstr>
      <vt:lpstr>Vytvoření pěkného prostoru pro aktivní a pasivní odpočinek všech</vt:lpstr>
      <vt:lpstr>Návrh mobiliáře</vt:lpstr>
      <vt:lpstr>Hřiště pro školní děti a rodiče</vt:lpstr>
      <vt:lpstr>Dětské hřiště II – prostor F školní děti – 6-15 let – varianta 1</vt:lpstr>
      <vt:lpstr>Dětské hřiště II – prostor F školní děti – 6-15 let – ´varianta 2</vt:lpstr>
      <vt:lpstr>Snímek 15</vt:lpstr>
      <vt:lpstr>Hřiště pro předškolní děti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HOSTINNÉ  REVITALIZACE SÍDLIŠTĚ</dc:title>
  <dc:creator>PC</dc:creator>
  <cp:lastModifiedBy>Richard</cp:lastModifiedBy>
  <cp:revision>84</cp:revision>
  <dcterms:created xsi:type="dcterms:W3CDTF">2016-11-19T17:14:45Z</dcterms:created>
  <dcterms:modified xsi:type="dcterms:W3CDTF">2017-03-20T18:09:43Z</dcterms:modified>
</cp:coreProperties>
</file>